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89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Stuff\Business\Seminar\idtheft\parts\poster-goodbye-blank.png"/>
          <p:cNvPicPr>
            <a:picLocks noChangeAspect="1" noChangeArrowheads="1"/>
          </p:cNvPicPr>
          <p:nvPr/>
        </p:nvPicPr>
        <p:blipFill>
          <a:blip r:embed="rId2" cstate="print"/>
          <a:srcRect t="2040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7772400"/>
            <a:ext cx="2590800" cy="1066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Saturday, Oct 9th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Falls Hills Church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Annex B </a:t>
            </a:r>
            <a:r>
              <a:rPr lang="en-US" b="1" dirty="0" err="1" smtClean="0">
                <a:solidFill>
                  <a:schemeClr val="bg1"/>
                </a:solidFill>
              </a:rPr>
              <a:t>Auditorum</a:t>
            </a:r>
            <a:endParaRPr lang="en-US" b="1" dirty="0" smtClean="0">
              <a:solidFill>
                <a:schemeClr val="bg1"/>
              </a:solidFill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7:00p to 8:00p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Stuff\Business\Seminar\idtheft\parts\poster-goodbye-blue-blank.png"/>
          <p:cNvPicPr>
            <a:picLocks noChangeAspect="1" noChangeArrowheads="1"/>
          </p:cNvPicPr>
          <p:nvPr/>
        </p:nvPicPr>
        <p:blipFill>
          <a:blip r:embed="rId2" cstate="print"/>
          <a:srcRect t="2040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7772400"/>
            <a:ext cx="2590800" cy="1066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b="1" dirty="0" smtClean="0"/>
              <a:t>Saturday, Oct 9th</a:t>
            </a:r>
          </a:p>
          <a:p>
            <a:pPr algn="r"/>
            <a:r>
              <a:rPr lang="en-US" b="1" dirty="0" smtClean="0"/>
              <a:t>Falls Hills Church</a:t>
            </a:r>
          </a:p>
          <a:p>
            <a:pPr algn="r"/>
            <a:r>
              <a:rPr lang="en-US" b="1" dirty="0" smtClean="0"/>
              <a:t>Annex B </a:t>
            </a:r>
            <a:r>
              <a:rPr lang="en-US" b="1" dirty="0" err="1" smtClean="0"/>
              <a:t>Auditorum</a:t>
            </a:r>
            <a:endParaRPr lang="en-US" b="1" dirty="0" smtClean="0"/>
          </a:p>
          <a:p>
            <a:pPr algn="r"/>
            <a:r>
              <a:rPr lang="en-US" b="1" dirty="0" smtClean="0"/>
              <a:t>7:00p to 8:00p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26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</dc:creator>
  <cp:lastModifiedBy>j</cp:lastModifiedBy>
  <cp:revision>2</cp:revision>
  <dcterms:created xsi:type="dcterms:W3CDTF">2006-08-16T00:00:00Z</dcterms:created>
  <dcterms:modified xsi:type="dcterms:W3CDTF">2012-04-19T01:45:05Z</dcterms:modified>
</cp:coreProperties>
</file>