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2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96B2-CA0B-452E-A637-34A299796725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2A08-12E4-4A17-B17A-7244007A7E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E:\Stuff\Business\Seminar\psd_parts\poster-undo_blank.png"/>
          <p:cNvPicPr>
            <a:picLocks noChangeAspect="1" noChangeArrowheads="1"/>
          </p:cNvPicPr>
          <p:nvPr/>
        </p:nvPicPr>
        <p:blipFill>
          <a:blip r:embed="rId2" cstate="print"/>
          <a:srcRect b="3043"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8077200"/>
            <a:ext cx="3200400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Saturday, Oct 9th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Falls Hills Church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 B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Auditorum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7:00p to 8:00p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Letter Paper (8.5x11 in)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j</cp:lastModifiedBy>
  <cp:revision>1</cp:revision>
  <dcterms:created xsi:type="dcterms:W3CDTF">2012-04-10T01:50:51Z</dcterms:created>
  <dcterms:modified xsi:type="dcterms:W3CDTF">2012-04-10T01:56:23Z</dcterms:modified>
</cp:coreProperties>
</file>